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24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52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48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15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59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47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74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28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90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07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80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B4DDA4-7A43-477C-8257-03905AA211A1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C16C6C-05D6-4294-9F0C-CAE7C74A99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18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20BFBF2-73EF-6ABE-F0C8-3D8D2DB1B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28AAD69-AF20-C037-B4B4-078CF840AEC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1626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9A0F9CE-0034-D743-82CD-F376035D4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69C80D4-BF86-6AB0-3386-5892C47D7F9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86152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9F433F1-565F-99E4-CE6B-217B6296A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386DB9F-E736-663C-7ADC-A72C2254547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363941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2026-05-22T13:10:49Z</dcterms:created>
  <dcterms:modified xsi:type="dcterms:W3CDTF">2026-05-22T13:11:43Z</dcterms:modified>
</cp:coreProperties>
</file>